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</p:sldIdLst>
  <p:sldSz cx="12192000" cy="6858000"/>
  <p:notesSz cx="7559675" cy="106914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4608" cy="46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5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 rot="10800000">
            <a:off x="8052480" y="711252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"/>
          <p:cNvSpPr/>
          <p:nvPr/>
        </p:nvSpPr>
        <p:spPr>
          <a:xfrm rot="4200000">
            <a:off x="6045480" y="1422720"/>
            <a:ext cx="2764080" cy="27640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"/>
          <p:cNvSpPr/>
          <p:nvPr/>
        </p:nvSpPr>
        <p:spPr>
          <a:xfrm>
            <a:off x="6095520" y="1375560"/>
            <a:ext cx="3329280" cy="3458520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Line 4"/>
          <p:cNvSpPr/>
          <p:nvPr/>
        </p:nvSpPr>
        <p:spPr>
          <a:xfrm>
            <a:off x="7776720" y="3105000"/>
            <a:ext cx="3799800" cy="3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Line 5"/>
          <p:cNvSpPr/>
          <p:nvPr/>
        </p:nvSpPr>
        <p:spPr>
          <a:xfrm flipV="1">
            <a:off x="7760160" y="534600"/>
            <a:ext cx="2571120" cy="25704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6"/>
          <p:cNvSpPr/>
          <p:nvPr/>
        </p:nvSpPr>
        <p:spPr>
          <a:xfrm flipV="1">
            <a:off x="7760880" y="3088440"/>
            <a:ext cx="360" cy="316944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7"/>
          <p:cNvSpPr/>
          <p:nvPr/>
        </p:nvSpPr>
        <p:spPr>
          <a:xfrm>
            <a:off x="11269440" y="3218040"/>
            <a:ext cx="5972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15" name="CustomShape 8"/>
          <p:cNvSpPr/>
          <p:nvPr/>
        </p:nvSpPr>
        <p:spPr>
          <a:xfrm>
            <a:off x="7952040" y="5803200"/>
            <a:ext cx="5972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16" name="CustomShape 9"/>
          <p:cNvSpPr/>
          <p:nvPr/>
        </p:nvSpPr>
        <p:spPr>
          <a:xfrm>
            <a:off x="10455840" y="465480"/>
            <a:ext cx="5972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17" name="CustomShape 10"/>
          <p:cNvSpPr/>
          <p:nvPr/>
        </p:nvSpPr>
        <p:spPr>
          <a:xfrm>
            <a:off x="7890480" y="1067400"/>
            <a:ext cx="2069280" cy="176148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1"/>
          <p:cNvSpPr/>
          <p:nvPr/>
        </p:nvSpPr>
        <p:spPr>
          <a:xfrm>
            <a:off x="7963560" y="1012320"/>
            <a:ext cx="11466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 = 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19" name="CustomShape 12"/>
          <p:cNvSpPr/>
          <p:nvPr/>
        </p:nvSpPr>
        <p:spPr>
          <a:xfrm>
            <a:off x="8586720" y="3513960"/>
            <a:ext cx="3200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20" name="CustomShape 13"/>
          <p:cNvSpPr/>
          <p:nvPr/>
        </p:nvSpPr>
        <p:spPr>
          <a:xfrm rot="20700000">
            <a:off x="8694000" y="223020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4"/>
          <p:cNvSpPr/>
          <p:nvPr/>
        </p:nvSpPr>
        <p:spPr>
          <a:xfrm rot="16020000">
            <a:off x="7837200" y="396072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5"/>
          <p:cNvSpPr/>
          <p:nvPr/>
        </p:nvSpPr>
        <p:spPr>
          <a:xfrm rot="1980000">
            <a:off x="7797960" y="1523880"/>
            <a:ext cx="2041920" cy="204192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6"/>
          <p:cNvSpPr/>
          <p:nvPr/>
        </p:nvSpPr>
        <p:spPr>
          <a:xfrm rot="18900000">
            <a:off x="9325080" y="153396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7"/>
          <p:cNvSpPr/>
          <p:nvPr/>
        </p:nvSpPr>
        <p:spPr>
          <a:xfrm>
            <a:off x="9432720" y="2107080"/>
            <a:ext cx="3582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25" name="CustomShape 18"/>
          <p:cNvSpPr/>
          <p:nvPr/>
        </p:nvSpPr>
        <p:spPr>
          <a:xfrm rot="2700000">
            <a:off x="10361160" y="35316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9"/>
          <p:cNvSpPr/>
          <p:nvPr/>
        </p:nvSpPr>
        <p:spPr>
          <a:xfrm rot="5400000">
            <a:off x="11606760" y="298692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7" name="Picture 26"/>
          <p:cNvPicPr/>
          <p:nvPr/>
        </p:nvPicPr>
        <p:blipFill>
          <a:blip r:embed="rId1"/>
          <a:stretch>
            <a:fillRect/>
          </a:stretch>
        </p:blipFill>
        <p:spPr>
          <a:xfrm>
            <a:off x="1128240" y="283680"/>
            <a:ext cx="4296960" cy="2156400"/>
          </a:xfrm>
          <a:prstGeom prst="rect">
            <a:avLst/>
          </a:prstGeom>
          <a:ln>
            <a:noFill/>
          </a:ln>
        </p:spPr>
      </p:pic>
      <p:sp>
        <p:nvSpPr>
          <p:cNvPr id="128" name="CustomShape 20"/>
          <p:cNvSpPr/>
          <p:nvPr/>
        </p:nvSpPr>
        <p:spPr>
          <a:xfrm>
            <a:off x="2417400" y="2469600"/>
            <a:ext cx="25387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longitude（</a:t>
            </a: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sym typeface="+mn-ea"/>
              </a:rPr>
              <a:t>θ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29" name="CustomShape 21"/>
          <p:cNvSpPr/>
          <p:nvPr/>
        </p:nvSpPr>
        <p:spPr>
          <a:xfrm>
            <a:off x="154800" y="1191960"/>
            <a:ext cx="25387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latitude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（</a:t>
            </a: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sym typeface="+mn-ea"/>
              </a:rPr>
              <a:t>Ø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30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1194480" y="3188880"/>
            <a:ext cx="4336200" cy="3234600"/>
          </a:xfrm>
          <a:prstGeom prst="rect">
            <a:avLst/>
          </a:prstGeom>
          <a:ln>
            <a:noFill/>
          </a:ln>
        </p:spPr>
      </p:pic>
      <p:sp>
        <p:nvSpPr>
          <p:cNvPr id="131" name="CustomShape 22"/>
          <p:cNvSpPr/>
          <p:nvPr/>
        </p:nvSpPr>
        <p:spPr>
          <a:xfrm>
            <a:off x="3137040" y="2865600"/>
            <a:ext cx="363600" cy="245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3"/>
          <p:cNvSpPr/>
          <p:nvPr/>
        </p:nvSpPr>
        <p:spPr>
          <a:xfrm>
            <a:off x="5469840" y="158760"/>
            <a:ext cx="253872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x = -r cos θ sin 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y = -r sin 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z =  r cos θ cos 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340880" y="449640"/>
            <a:ext cx="253872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x = -r cos θ sin 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y = -r sin 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z =  r cos θ cos 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34" name="CustomShape 2"/>
          <p:cNvSpPr/>
          <p:nvPr/>
        </p:nvSpPr>
        <p:spPr>
          <a:xfrm rot="4200000">
            <a:off x="9085680" y="729360"/>
            <a:ext cx="1435680" cy="14356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3"/>
          <p:cNvSpPr/>
          <p:nvPr/>
        </p:nvSpPr>
        <p:spPr>
          <a:xfrm>
            <a:off x="9111600" y="704520"/>
            <a:ext cx="1729080" cy="1796760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Line 4"/>
          <p:cNvSpPr/>
          <p:nvPr/>
        </p:nvSpPr>
        <p:spPr>
          <a:xfrm>
            <a:off x="9985320" y="1603440"/>
            <a:ext cx="1974240" cy="3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5"/>
          <p:cNvSpPr/>
          <p:nvPr/>
        </p:nvSpPr>
        <p:spPr>
          <a:xfrm flipV="1">
            <a:off x="9976680" y="267480"/>
            <a:ext cx="1335960" cy="13359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Line 6"/>
          <p:cNvSpPr/>
          <p:nvPr/>
        </p:nvSpPr>
        <p:spPr>
          <a:xfrm flipV="1">
            <a:off x="9977040" y="1594800"/>
            <a:ext cx="360" cy="16470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7"/>
          <p:cNvSpPr/>
          <p:nvPr/>
        </p:nvSpPr>
        <p:spPr>
          <a:xfrm>
            <a:off x="11800080" y="1662480"/>
            <a:ext cx="3096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10076400" y="3005640"/>
            <a:ext cx="3096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1" name="CustomShape 9"/>
          <p:cNvSpPr/>
          <p:nvPr/>
        </p:nvSpPr>
        <p:spPr>
          <a:xfrm>
            <a:off x="11377440" y="231840"/>
            <a:ext cx="3096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2" name="CustomShape 10"/>
          <p:cNvSpPr/>
          <p:nvPr/>
        </p:nvSpPr>
        <p:spPr>
          <a:xfrm>
            <a:off x="10044360" y="544680"/>
            <a:ext cx="1074600" cy="91476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1"/>
          <p:cNvSpPr/>
          <p:nvPr/>
        </p:nvSpPr>
        <p:spPr>
          <a:xfrm>
            <a:off x="9514800" y="332640"/>
            <a:ext cx="11930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 = 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4" name="CustomShape 12"/>
          <p:cNvSpPr/>
          <p:nvPr/>
        </p:nvSpPr>
        <p:spPr>
          <a:xfrm>
            <a:off x="10406160" y="1816200"/>
            <a:ext cx="166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5" name="CustomShape 13"/>
          <p:cNvSpPr/>
          <p:nvPr/>
        </p:nvSpPr>
        <p:spPr>
          <a:xfrm rot="20700000">
            <a:off x="10460880" y="1148040"/>
            <a:ext cx="40680" cy="1159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14"/>
          <p:cNvSpPr/>
          <p:nvPr/>
        </p:nvSpPr>
        <p:spPr>
          <a:xfrm rot="16020000">
            <a:off x="10017360" y="2049840"/>
            <a:ext cx="40680" cy="1159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15"/>
          <p:cNvSpPr/>
          <p:nvPr/>
        </p:nvSpPr>
        <p:spPr>
          <a:xfrm rot="1980000">
            <a:off x="9996480" y="780840"/>
            <a:ext cx="1060560" cy="106056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16"/>
          <p:cNvSpPr/>
          <p:nvPr/>
        </p:nvSpPr>
        <p:spPr>
          <a:xfrm rot="18900000">
            <a:off x="10788840" y="787320"/>
            <a:ext cx="40680" cy="1159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17"/>
          <p:cNvSpPr/>
          <p:nvPr/>
        </p:nvSpPr>
        <p:spPr>
          <a:xfrm>
            <a:off x="10845360" y="1084680"/>
            <a:ext cx="1864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50" name="Picture 13"/>
          <p:cNvPicPr/>
          <p:nvPr/>
        </p:nvPicPr>
        <p:blipFill>
          <a:blip r:embed="rId1"/>
          <a:stretch>
            <a:fillRect/>
          </a:stretch>
        </p:blipFill>
        <p:spPr>
          <a:xfrm>
            <a:off x="269280" y="367560"/>
            <a:ext cx="4204800" cy="2084040"/>
          </a:xfrm>
          <a:prstGeom prst="rect">
            <a:avLst/>
          </a:prstGeom>
          <a:ln>
            <a:noFill/>
          </a:ln>
        </p:spPr>
      </p:pic>
      <p:pic>
        <p:nvPicPr>
          <p:cNvPr id="151" name="Picture 19"/>
          <p:cNvPicPr/>
          <p:nvPr/>
        </p:nvPicPr>
        <p:blipFill>
          <a:blip r:embed="rId2"/>
          <a:stretch>
            <a:fillRect/>
          </a:stretch>
        </p:blipFill>
        <p:spPr>
          <a:xfrm>
            <a:off x="222840" y="2774880"/>
            <a:ext cx="2869920" cy="2885400"/>
          </a:xfrm>
          <a:prstGeom prst="rect">
            <a:avLst/>
          </a:prstGeom>
          <a:ln>
            <a:noFill/>
          </a:ln>
        </p:spPr>
      </p:pic>
      <p:pic>
        <p:nvPicPr>
          <p:cNvPr id="152" name="Pictur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3394080" y="2795400"/>
            <a:ext cx="2835720" cy="2845800"/>
          </a:xfrm>
          <a:prstGeom prst="rect">
            <a:avLst/>
          </a:prstGeom>
          <a:ln>
            <a:noFill/>
          </a:ln>
        </p:spPr>
      </p:pic>
      <p:sp>
        <p:nvSpPr>
          <p:cNvPr id="153" name="Line 18"/>
          <p:cNvSpPr/>
          <p:nvPr/>
        </p:nvSpPr>
        <p:spPr>
          <a:xfrm>
            <a:off x="4823280" y="2480760"/>
            <a:ext cx="360" cy="350208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Line 19"/>
          <p:cNvSpPr/>
          <p:nvPr/>
        </p:nvSpPr>
        <p:spPr>
          <a:xfrm flipV="1">
            <a:off x="3094200" y="4217400"/>
            <a:ext cx="3562920" cy="72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20"/>
          <p:cNvSpPr/>
          <p:nvPr/>
        </p:nvSpPr>
        <p:spPr>
          <a:xfrm>
            <a:off x="4778280" y="5623560"/>
            <a:ext cx="639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Ø=0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56" name="CustomShape 21"/>
          <p:cNvSpPr/>
          <p:nvPr/>
        </p:nvSpPr>
        <p:spPr>
          <a:xfrm>
            <a:off x="6164640" y="4195440"/>
            <a:ext cx="6588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θ=0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57" name="CustomShape 22"/>
          <p:cNvSpPr/>
          <p:nvPr/>
        </p:nvSpPr>
        <p:spPr>
          <a:xfrm>
            <a:off x="4784040" y="2304360"/>
            <a:ext cx="74880" cy="176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23"/>
          <p:cNvSpPr/>
          <p:nvPr/>
        </p:nvSpPr>
        <p:spPr>
          <a:xfrm rot="5400000">
            <a:off x="6717240" y="4137840"/>
            <a:ext cx="74880" cy="176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24"/>
          <p:cNvSpPr/>
          <p:nvPr/>
        </p:nvSpPr>
        <p:spPr>
          <a:xfrm rot="2700000">
            <a:off x="11337480" y="9684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25"/>
          <p:cNvSpPr/>
          <p:nvPr/>
        </p:nvSpPr>
        <p:spPr>
          <a:xfrm rot="5400000">
            <a:off x="12028320" y="148716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26"/>
          <p:cNvSpPr/>
          <p:nvPr/>
        </p:nvSpPr>
        <p:spPr>
          <a:xfrm rot="10800000">
            <a:off x="10257840" y="401544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7"/>
          <p:cNvSpPr/>
          <p:nvPr/>
        </p:nvSpPr>
        <p:spPr>
          <a:xfrm>
            <a:off x="7041600" y="3838680"/>
            <a:ext cx="488160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set the one  cubemap resolution as 600×600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 the cubemap camera instrinsic parameters 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63" name="CustomShape 28"/>
          <p:cNvSpPr/>
          <p:nvPr/>
        </p:nvSpPr>
        <p:spPr>
          <a:xfrm>
            <a:off x="7071840" y="4952880"/>
            <a:ext cx="4418280" cy="1186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camrea_matrix  :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 300  0   300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  0   300 300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  0    0     1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64" name="CustomShape 29"/>
          <p:cNvSpPr/>
          <p:nvPr/>
        </p:nvSpPr>
        <p:spPr>
          <a:xfrm>
            <a:off x="7958520" y="5287680"/>
            <a:ext cx="74880" cy="789120"/>
          </a:xfrm>
          <a:prstGeom prst="leftBracket">
            <a:avLst>
              <a:gd name="adj" fmla="val 8333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30"/>
          <p:cNvSpPr/>
          <p:nvPr/>
        </p:nvSpPr>
        <p:spPr>
          <a:xfrm rot="10800000">
            <a:off x="9789120" y="8445960"/>
            <a:ext cx="74880" cy="789120"/>
          </a:xfrm>
          <a:prstGeom prst="leftBracket">
            <a:avLst>
              <a:gd name="adj" fmla="val 8333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80" y="125280"/>
            <a:ext cx="4318920" cy="2160000"/>
          </a:xfrm>
          <a:prstGeom prst="rect">
            <a:avLst/>
          </a:prstGeom>
          <a:ln>
            <a:noFill/>
          </a:ln>
        </p:spPr>
      </p:pic>
      <p:graphicFrame>
        <p:nvGraphicFramePr>
          <p:cNvPr id="167" name="Table 1"/>
          <p:cNvGraphicFramePr/>
          <p:nvPr/>
        </p:nvGraphicFramePr>
        <p:xfrm>
          <a:off x="5725440" y="941400"/>
          <a:ext cx="6359400" cy="4338720"/>
        </p:xfrm>
        <a:graphic>
          <a:graphicData uri="http://schemas.openxmlformats.org/drawingml/2006/table">
            <a:tbl>
              <a:tblPr/>
              <a:tblGrid>
                <a:gridCol w="1271520"/>
                <a:gridCol w="1271520"/>
                <a:gridCol w="1271520"/>
                <a:gridCol w="1271520"/>
                <a:gridCol w="1273680"/>
              </a:tblGrid>
              <a:tr h="86724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Time cost 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(ms)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(nFeature)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1000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86724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66.3096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66.682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1013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62.5696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61.5483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611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6724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65.2785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63.5726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1006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62.5966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59.6655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6724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63.8445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60.2825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58.3687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56.5719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7012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60.7483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57.7157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55.3458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58.416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68" name="CustomShape 2"/>
          <p:cNvSpPr/>
          <p:nvPr/>
        </p:nvSpPr>
        <p:spPr>
          <a:xfrm>
            <a:off x="7406640" y="476640"/>
            <a:ext cx="21024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DejaVu Sans"/>
              </a:rPr>
              <a:t>Number of Feature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4754880" y="2488320"/>
            <a:ext cx="7308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DejaVu Sans"/>
              </a:rPr>
              <a:t>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2286000" y="5577840"/>
            <a:ext cx="8320320" cy="76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DejaVu Sans"/>
              </a:rPr>
              <a:t>因为通常SLAM中使用的图片分辨率在类似640×480左右，而全景图形的分辨率为1920×960，图像是原来的6倍，如何保持实时性也会一个大问题。特征提取的过程中  图像金字塔的层数和特征数量对提取的时间的影响不是特别大，如何保持实时性？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71" name="Picture 170"/>
          <p:cNvPicPr/>
          <p:nvPr/>
        </p:nvPicPr>
        <p:blipFill>
          <a:blip r:embed="rId2"/>
          <a:stretch>
            <a:fillRect/>
          </a:stretch>
        </p:blipFill>
        <p:spPr>
          <a:xfrm>
            <a:off x="182520" y="2468880"/>
            <a:ext cx="4206600" cy="2103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4"/>
          <p:cNvPicPr/>
          <p:nvPr/>
        </p:nvPicPr>
        <p:blipFill>
          <a:blip r:embed="rId1"/>
          <a:stretch>
            <a:fillRect/>
          </a:stretch>
        </p:blipFill>
        <p:spPr>
          <a:xfrm>
            <a:off x="7132320" y="378360"/>
            <a:ext cx="4780080" cy="2547720"/>
          </a:xfrm>
          <a:prstGeom prst="rect">
            <a:avLst/>
          </a:prstGeom>
          <a:ln>
            <a:noFill/>
          </a:ln>
        </p:spPr>
      </p:pic>
      <p:pic>
        <p:nvPicPr>
          <p:cNvPr id="173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" y="106920"/>
            <a:ext cx="4708800" cy="3642120"/>
          </a:xfrm>
          <a:prstGeom prst="rect">
            <a:avLst/>
          </a:prstGeom>
          <a:ln>
            <a:noFill/>
          </a:ln>
        </p:spPr>
      </p:pic>
      <p:sp>
        <p:nvSpPr>
          <p:cNvPr id="174" name="TextShape 1"/>
          <p:cNvSpPr txBox="1"/>
          <p:nvPr/>
        </p:nvSpPr>
        <p:spPr>
          <a:xfrm>
            <a:off x="3749040" y="548640"/>
            <a:ext cx="2926080" cy="64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Detect Fast Features from each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3"/>
          <a:stretch>
            <a:fillRect/>
          </a:stretch>
        </p:blipFill>
        <p:spPr>
          <a:xfrm>
            <a:off x="7132320" y="3049920"/>
            <a:ext cx="4690080" cy="2345040"/>
          </a:xfrm>
          <a:prstGeom prst="rect">
            <a:avLst/>
          </a:prstGeom>
          <a:ln>
            <a:noFill/>
          </a:ln>
        </p:spPr>
      </p:pic>
      <p:sp>
        <p:nvSpPr>
          <p:cNvPr id="176" name="TextShape 2"/>
          <p:cNvSpPr txBox="1"/>
          <p:nvPr/>
        </p:nvSpPr>
        <p:spPr>
          <a:xfrm>
            <a:off x="7315200" y="5760720"/>
            <a:ext cx="4572000" cy="1105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在图像上添加mask，对每层的图像都只在mask中提取Fast特征，效果如左图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77" name="Picture 176"/>
          <p:cNvPicPr/>
          <p:nvPr/>
        </p:nvPicPr>
        <p:blipFill>
          <a:blip r:embed="rId4"/>
          <a:stretch>
            <a:fillRect/>
          </a:stretch>
        </p:blipFill>
        <p:spPr>
          <a:xfrm>
            <a:off x="731520" y="3657600"/>
            <a:ext cx="4023360" cy="2011680"/>
          </a:xfrm>
          <a:prstGeom prst="rect">
            <a:avLst/>
          </a:prstGeom>
          <a:ln>
            <a:noFill/>
          </a:ln>
        </p:spPr>
      </p:pic>
      <p:sp>
        <p:nvSpPr>
          <p:cNvPr id="178" name="TextShape 3"/>
          <p:cNvSpPr txBox="1"/>
          <p:nvPr/>
        </p:nvSpPr>
        <p:spPr>
          <a:xfrm>
            <a:off x="274320" y="5907960"/>
            <a:ext cx="5486400" cy="95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但是测试的结果发现，特征提取跟mask的关系并不大 加了mask之后还是保持在50+ms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640080" y="640080"/>
            <a:ext cx="4572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解决方法2：GPU加速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274320" y="1216660"/>
            <a:ext cx="8138160" cy="43510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众所周知 特征点SLAM中最耗时的还是前端中的特征提取：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特征点检测+描述子计算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幸运的是这部分可以使用GPU进行加速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特征点检测+描述子计算流程：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Intput :  source image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Step1:   建立图像金字塔： （resize)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Step2:    对图像金字塔的每一层计算的Fast特征点（对层中过多特征点进行删除）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Step3:   计算所有特征点的描述子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实用技巧：在实现上特征点是通过cell的方式进行储存的，类似OtcoTree，这样做的好处就在于对于有初始位姿时，可以只在CELL中进行查找而不要全局搜索。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1405255" y="5471160"/>
          <a:ext cx="5859780" cy="986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210"/>
                <a:gridCol w="1171575"/>
                <a:gridCol w="1172210"/>
                <a:gridCol w="1171575"/>
                <a:gridCol w="1172210"/>
              </a:tblGrid>
              <a:tr h="49339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nFeatures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1000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1200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1400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1600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6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time cost 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11.8263ms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11.936ms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11.7524ms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11.9847ms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9380" y="452120"/>
            <a:ext cx="5464810" cy="269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70205" y="462915"/>
            <a:ext cx="7627620" cy="1189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x-none" altLang="en-US"/>
              <a:t>初始化 :特征匹配  （grid的匹配方式）</a:t>
            </a:r>
            <a:endParaRPr lang="x-none" altLang="en-US"/>
          </a:p>
          <a:p>
            <a:pPr algn="just"/>
            <a:endParaRPr lang="x-none" altLang="en-US"/>
          </a:p>
          <a:p>
            <a:pPr algn="just"/>
            <a:r>
              <a:rPr lang="x-none" altLang="en-US"/>
              <a:t>在特征提取的过程中暂时忽略了描述子的  </a:t>
            </a:r>
            <a:endParaRPr lang="x-none" altLang="en-US"/>
          </a:p>
          <a:p>
            <a:endParaRPr lang="x-none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70205" y="462915"/>
            <a:ext cx="574040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初始化</a:t>
            </a:r>
            <a:endParaRPr lang="x-none" altLang="en-US"/>
          </a:p>
          <a:p>
            <a:r>
              <a:rPr lang="x-none" altLang="en-US"/>
              <a:t>计算本质矩阵E，通过本质矩阵E来恢复转化矩阵T (R,t)</a:t>
            </a:r>
            <a:endParaRPr lang="x-none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2395" y="175895"/>
            <a:ext cx="3564890" cy="64649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1197</Words>
  <Application>Kingsoft Office WPP</Application>
  <PresentationFormat/>
  <Paragraphs>173</Paragraphs>
  <Slides>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ustc</dc:creator>
  <cp:lastModifiedBy>ustc</cp:lastModifiedBy>
  <cp:revision>34</cp:revision>
  <dcterms:created xsi:type="dcterms:W3CDTF">2018-01-12T08:02:34Z</dcterms:created>
  <dcterms:modified xsi:type="dcterms:W3CDTF">2018-01-12T08:02:34Z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1033-10.1.0.5672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4</vt:i4>
  </property>
</Properties>
</file>